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8" r:id="rId4"/>
    <p:sldId id="26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C087F-86C5-88E2-251B-0D2699411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75B621-193F-37B0-B107-B3C69CA7B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B1674-1C14-FBBE-EAD1-196A1D09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2979C-7F10-6564-5C25-FE81132E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A0F036-F876-D6E2-E6FA-74D0F715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0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B53BD-BE14-1914-E9EA-DBE9751D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8CF3A0-BF0C-32EC-FB39-D3503E8CC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C939BB-7500-42C2-EC68-4831826A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A9BCDF-7053-FA4F-18CC-6F2B1E87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B9A6BD-B2F0-748C-88AA-A4B08042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05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D92E76-AE8F-8BF8-8A45-356BA3C88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A98ED9-80AF-BD28-80B6-EA18096A2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8E97C-B3EC-ED57-907D-A01DADF3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445E7-EBBC-8F57-CD1C-E83068BE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9AF6E2-2E38-2003-9654-6F784384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30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CDA81-1F85-64B8-AAB9-653BBE22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4AB5C-BE18-D486-88EA-CF4452959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6015C3-81BB-C444-BB9C-BEBAF5DE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9672A6-32CC-DB6E-295B-EE2F1890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D4B1EF-18B0-02FE-7C3B-32BACD60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80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9AF92-6063-A99B-A19E-7E16E77C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9582C2-523F-FA10-CEE9-64628FF96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B476AD-B978-FACD-1318-684DE3E4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450ADF-BC63-85D2-476F-525D70B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99B15-5545-89B8-BC50-B6628B29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49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5BAE2-A3E3-CDCE-D740-EFD11C9E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DA6CB7-2DF5-D377-9182-392069EDF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6F590E-9D61-F434-26A3-351E751DB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5D1B00-AACE-F8FF-09AF-284C0013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B28AA1-0BC1-DCBA-D158-D38B795C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64038B-D55A-C574-2AC7-DD81C770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08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F52CA-5F2B-C577-4D0C-22090C375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F0E77A-077B-8FFF-95D6-495B349E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F23C38-385F-FCBB-064A-B663C67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C3BF03-A8CD-5F22-3A63-DCA0A523C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30AFBC-DD89-0EB9-C012-CC3D77486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581338A-704B-E0F4-56E8-397DCC05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64E3CF-EF66-A309-DDAA-7D918A81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0CA6D1-D846-C7FB-8C69-546104D5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50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519A6-2665-D168-04B2-24D45542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EC16095-C576-BF8A-6814-03BF8C7D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3D85E4-3880-E0AA-7342-80B2F3CA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6B77A9-3D16-F334-D02D-63B244CA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80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C2C868-0431-5F85-5A87-E7199A43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3AD8E0-8C27-5A87-D087-A347E037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388735-FD2C-961C-7A69-DCDBAB4F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855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6E924-FBC9-31D5-6B80-BDD5B3FC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EB90B3-046F-D8B4-B3BD-E14FFFC3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1E0C87-BD84-FB03-C216-91995FFB9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337632-ED59-60BA-3BBB-D2048721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9158BA-CA33-3AA0-D4DB-3A23F389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BA0CCD-9488-167F-9FD4-A7FAEBC3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5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79F82-8EA4-35EF-4984-4DB07F59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F34F0F-3D9B-6E82-2B19-AE9735B78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A374C5-5EAB-437D-71C5-BC50DA870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160DE5-D051-D18E-1C9B-204A8AD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27056E-47FD-A01D-8073-AC96432E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F161F8-1ED0-7904-D3FA-A835763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65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A482CB-C64E-B62E-F82B-7C683A45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C3587D-6DB9-6837-102D-4C93B68D9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6ABAED-44FD-D3FF-9D5A-DC315A7FF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16E17-764E-4253-8361-C84F49616B84}" type="datetimeFigureOut">
              <a:rPr lang="nl-NL" smtClean="0"/>
              <a:t>11-8-2025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398FB-67DE-4A62-A856-63A411CB3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531DA-A507-CE3C-7D6C-EFCA2BC7B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3B7BF-4249-463D-8DB4-148DC7C6FEB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39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12497" y="220971"/>
            <a:ext cx="196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Maandag - cyclus B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pindakaas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98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Botherham-worst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506125" y="6050009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Ham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FA920901-219D-6F5C-2CFE-822D79E07D6C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8E009C6-951D-20A3-2797-32319C1907CF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46716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331F1-2694-CCF4-EEB2-05BFF5775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73B1C150-65FB-5B27-090D-324232C1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A30118F9-4934-0E2D-C046-E5346B0816E1}"/>
              </a:ext>
            </a:extLst>
          </p:cNvPr>
          <p:cNvSpPr txBox="1"/>
          <p:nvPr/>
        </p:nvSpPr>
        <p:spPr>
          <a:xfrm>
            <a:off x="5157383" y="220971"/>
            <a:ext cx="187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Dinsdag - cyclus B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E7875824-D1C2-D2DD-349D-30714B1B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810DA6DE-69E0-01E3-7505-09736972751C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FAF2659D-E0F8-1C71-C7B5-BBA5FDBC5783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317A3418-FD11-0440-F6BA-D247876D6EA0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C86B52AD-E10C-D53E-86B9-B91D15188F7D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D037B3ED-E5CE-C59A-7A89-2CD5A6245E10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72C09BDF-4802-A34A-F782-F52D3328FDE7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 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C81EF8E-192D-4893-062A-715AAD829BCD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Mozzarella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8E8ECE12-C6C7-C867-F4E3-52765EFB7C94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F21464EA-2B9F-C539-0DB4-29BE109BC60D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E0855723-23E7-7A85-E6EE-EC0450F872D3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288E9033-6A68-3DD3-7B72-2745DD3DB20C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459BF5BF-A1AC-B5F9-6E51-053DB0EBEEBE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FD927263-AD55-37E9-5034-95D22567AEAD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4138DE9C-B298-CD2A-F7DD-A4EC13304289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krentebol of mueslibol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C7578760-4209-3A09-2EBA-26F2989EB6CF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7D7AF214-90AC-A8EF-BAA3-6AF3585E07E8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 grillworst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6BDF348A-198E-45DC-F3E2-3CB29492475A}"/>
              </a:ext>
            </a:extLst>
          </p:cNvPr>
          <p:cNvSpPr/>
          <p:nvPr/>
        </p:nvSpPr>
        <p:spPr>
          <a:xfrm>
            <a:off x="1506126" y="6004789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Pastasalade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F7CF1891-C19F-D68F-D6EE-649F820C7815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DA7725A5-A3B7-BD15-5751-3C59125C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334AC44-1C82-C25B-85FB-F0CC88F14D9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23085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B618-DBF3-FE51-C41B-9EB30930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6FB9BE4F-74E1-892F-ED31-B289A6D22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BAE0155-1FD9-4DAD-A709-3C468328EF04}"/>
              </a:ext>
            </a:extLst>
          </p:cNvPr>
          <p:cNvSpPr txBox="1"/>
          <p:nvPr/>
        </p:nvSpPr>
        <p:spPr>
          <a:xfrm>
            <a:off x="5025490" y="220971"/>
            <a:ext cx="2141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Donderdag - cyclus B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CAABC192-C308-F754-35F3-26A95E86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6AAABC43-ED9D-4CCF-5E3E-B7341BEA5BD2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DAC020BF-1F0D-C77A-4301-B0947ACB70DE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21B43839-ACC2-6D62-0EBC-BB5E0A7F1C33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AB890288-7BFD-A8FB-8A42-03A9E71F8075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CC7E2193-5EFE-003A-01A3-7EBBC73F9D3B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F8CD8F8E-231B-7CDA-D841-CBCEA60CC77A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Belegen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461ADED4-8450-5FB4-4770-C7D76BA471A4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Zuivelspread light bieslook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3A08EAF9-F0A1-3A43-7D0D-735D50E1883E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68C64E7C-324A-7D79-B165-9C68DB639940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6FB167E3-156C-FEB7-2BA3-36B7A68D50D4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Optimel</a:t>
            </a:r>
          </a:p>
        </p:txBody>
      </p:sp>
      <p:sp>
        <p:nvSpPr>
          <p:cNvPr id="17" name="Stroomdiagram: Voorbereiding 18">
            <a:extLst>
              <a:ext uri="{FF2B5EF4-FFF2-40B4-BE49-F238E27FC236}">
                <a16:creationId xmlns:a16="http://schemas.microsoft.com/office/drawing/2014/main" id="{D14A2405-233C-F651-A77A-B032FE936151}"/>
              </a:ext>
            </a:extLst>
          </p:cNvPr>
          <p:cNvSpPr/>
          <p:nvPr/>
        </p:nvSpPr>
        <p:spPr>
          <a:xfrm>
            <a:off x="5370044" y="5824524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Ei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C7FE65F1-61C3-9319-D2F0-ACB795BDB110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84016322-1FAE-4848-2B92-7074EA465C97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25875F12-B0DB-7AB6-BA17-F6E3B5958506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wrap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613260FC-763E-5159-FC6E-A0F9AED24A10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FE317968-C791-9539-7E2F-9B98B8B17983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Kipfilet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8175146D-E469-F752-C744-0FDB9B0C2561}"/>
              </a:ext>
            </a:extLst>
          </p:cNvPr>
          <p:cNvSpPr/>
          <p:nvPr/>
        </p:nvSpPr>
        <p:spPr>
          <a:xfrm>
            <a:off x="1506126" y="6016617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Appelstroop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0601D72D-616F-A169-A7AF-19B26391A03F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E01DAACA-5593-335B-BA4B-9A89E29B9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8BA4E15-B9B2-7E96-2B6E-9870D9296715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28860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FA6E-E64C-BD59-6B52-89D8D491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ogo&#10;&#10;Door AI gegenereerde inhoud is mogelijk onjuist.">
            <a:extLst>
              <a:ext uri="{FF2B5EF4-FFF2-40B4-BE49-F238E27FC236}">
                <a16:creationId xmlns:a16="http://schemas.microsoft.com/office/drawing/2014/main" id="{2B4D063D-5C4A-98FB-8FF5-41F4964E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80" y="221828"/>
            <a:ext cx="4862764" cy="4879776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2B89D132-7935-0F7F-B478-7B6160C113FF}"/>
              </a:ext>
            </a:extLst>
          </p:cNvPr>
          <p:cNvSpPr txBox="1"/>
          <p:nvPr/>
        </p:nvSpPr>
        <p:spPr>
          <a:xfrm>
            <a:off x="5215604" y="220971"/>
            <a:ext cx="176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Vrijdag - cyclus B</a:t>
            </a:r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8D1FAE2A-9A98-5942-FDE6-5E019221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32" y="6140555"/>
            <a:ext cx="1587293" cy="5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oomdiagram: Voorbereiding 18">
            <a:extLst>
              <a:ext uri="{FF2B5EF4-FFF2-40B4-BE49-F238E27FC236}">
                <a16:creationId xmlns:a16="http://schemas.microsoft.com/office/drawing/2014/main" id="{A8F04296-5F5E-3319-0787-231AC1C39015}"/>
              </a:ext>
            </a:extLst>
          </p:cNvPr>
          <p:cNvSpPr/>
          <p:nvPr/>
        </p:nvSpPr>
        <p:spPr>
          <a:xfrm>
            <a:off x="2884406" y="60432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Kraanwater</a:t>
            </a:r>
          </a:p>
        </p:txBody>
      </p:sp>
      <p:sp>
        <p:nvSpPr>
          <p:cNvPr id="7" name="Stroomdiagram: Voorbereiding 18">
            <a:extLst>
              <a:ext uri="{FF2B5EF4-FFF2-40B4-BE49-F238E27FC236}">
                <a16:creationId xmlns:a16="http://schemas.microsoft.com/office/drawing/2014/main" id="{7F37B9FE-2705-1868-7BC2-E56FEB3DF4D1}"/>
              </a:ext>
            </a:extLst>
          </p:cNvPr>
          <p:cNvSpPr/>
          <p:nvPr/>
        </p:nvSpPr>
        <p:spPr>
          <a:xfrm>
            <a:off x="2884406" y="1364671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Thee</a:t>
            </a:r>
          </a:p>
        </p:txBody>
      </p:sp>
      <p:sp>
        <p:nvSpPr>
          <p:cNvPr id="8" name="Stroomdiagram: Voorbereiding 18">
            <a:extLst>
              <a:ext uri="{FF2B5EF4-FFF2-40B4-BE49-F238E27FC236}">
                <a16:creationId xmlns:a16="http://schemas.microsoft.com/office/drawing/2014/main" id="{1DD51483-0E73-87FF-4A5A-66A91FD58A0D}"/>
              </a:ext>
            </a:extLst>
          </p:cNvPr>
          <p:cNvSpPr/>
          <p:nvPr/>
        </p:nvSpPr>
        <p:spPr>
          <a:xfrm>
            <a:off x="8201018" y="593065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3 stuks groente</a:t>
            </a:r>
          </a:p>
        </p:txBody>
      </p:sp>
      <p:sp>
        <p:nvSpPr>
          <p:cNvPr id="9" name="Stroomdiagram: Voorbereiding 18">
            <a:extLst>
              <a:ext uri="{FF2B5EF4-FFF2-40B4-BE49-F238E27FC236}">
                <a16:creationId xmlns:a16="http://schemas.microsoft.com/office/drawing/2014/main" id="{16AF83FB-E807-8167-A5C7-9B8FAD005183}"/>
              </a:ext>
            </a:extLst>
          </p:cNvPr>
          <p:cNvSpPr/>
          <p:nvPr/>
        </p:nvSpPr>
        <p:spPr>
          <a:xfrm>
            <a:off x="8494190" y="1354029"/>
            <a:ext cx="1333500" cy="594217"/>
          </a:xfrm>
          <a:prstGeom prst="flowChartTerminator">
            <a:avLst/>
          </a:prstGeom>
          <a:solidFill>
            <a:srgbClr val="B5E0B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2 stuks fruit</a:t>
            </a:r>
          </a:p>
        </p:txBody>
      </p:sp>
      <p:sp>
        <p:nvSpPr>
          <p:cNvPr id="11" name="Stroomdiagram: Voorbereiding 18">
            <a:extLst>
              <a:ext uri="{FF2B5EF4-FFF2-40B4-BE49-F238E27FC236}">
                <a16:creationId xmlns:a16="http://schemas.microsoft.com/office/drawing/2014/main" id="{34B789E0-4FB1-F57B-96FC-8C2E265D65C6}"/>
              </a:ext>
            </a:extLst>
          </p:cNvPr>
          <p:cNvSpPr/>
          <p:nvPr/>
        </p:nvSpPr>
        <p:spPr>
          <a:xfrm>
            <a:off x="8559594" y="2909995"/>
            <a:ext cx="1333500" cy="594217"/>
          </a:xfrm>
          <a:prstGeom prst="flowChartTerminator">
            <a:avLst/>
          </a:prstGeom>
          <a:solidFill>
            <a:srgbClr val="FFDB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Margarine/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halvarine</a:t>
            </a:r>
          </a:p>
        </p:txBody>
      </p:sp>
      <p:sp>
        <p:nvSpPr>
          <p:cNvPr id="12" name="Stroomdiagram: Voorbereiding 18">
            <a:extLst>
              <a:ext uri="{FF2B5EF4-FFF2-40B4-BE49-F238E27FC236}">
                <a16:creationId xmlns:a16="http://schemas.microsoft.com/office/drawing/2014/main" id="{06A63293-266F-BB61-3A15-7C58A4D3707B}"/>
              </a:ext>
            </a:extLst>
          </p:cNvPr>
          <p:cNvSpPr/>
          <p:nvPr/>
        </p:nvSpPr>
        <p:spPr>
          <a:xfrm>
            <a:off x="6724909" y="4752326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Jonge kaas 30+</a:t>
            </a:r>
          </a:p>
        </p:txBody>
      </p:sp>
      <p:sp>
        <p:nvSpPr>
          <p:cNvPr id="13" name="Stroomdiagram: Voorbereiding 18">
            <a:extLst>
              <a:ext uri="{FF2B5EF4-FFF2-40B4-BE49-F238E27FC236}">
                <a16:creationId xmlns:a16="http://schemas.microsoft.com/office/drawing/2014/main" id="{BDC42252-39B3-FEB4-C8E3-8BDD0E26F758}"/>
              </a:ext>
            </a:extLst>
          </p:cNvPr>
          <p:cNvSpPr/>
          <p:nvPr/>
        </p:nvSpPr>
        <p:spPr>
          <a:xfrm>
            <a:off x="6724909" y="5472708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Smeerkaas 20+</a:t>
            </a:r>
          </a:p>
        </p:txBody>
      </p:sp>
      <p:sp>
        <p:nvSpPr>
          <p:cNvPr id="14" name="Stroomdiagram: Voorbereiding 18">
            <a:extLst>
              <a:ext uri="{FF2B5EF4-FFF2-40B4-BE49-F238E27FC236}">
                <a16:creationId xmlns:a16="http://schemas.microsoft.com/office/drawing/2014/main" id="{2492FB79-C931-1DC9-5528-4DE024641CAF}"/>
              </a:ext>
            </a:extLst>
          </p:cNvPr>
          <p:cNvSpPr/>
          <p:nvPr/>
        </p:nvSpPr>
        <p:spPr>
          <a:xfrm>
            <a:off x="8107683" y="4398060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yoghurt</a:t>
            </a:r>
          </a:p>
        </p:txBody>
      </p:sp>
      <p:sp>
        <p:nvSpPr>
          <p:cNvPr id="15" name="Stroomdiagram: Voorbereiding 18">
            <a:extLst>
              <a:ext uri="{FF2B5EF4-FFF2-40B4-BE49-F238E27FC236}">
                <a16:creationId xmlns:a16="http://schemas.microsoft.com/office/drawing/2014/main" id="{8E6C378D-0AB3-4A0E-5080-4CB03231283A}"/>
              </a:ext>
            </a:extLst>
          </p:cNvPr>
          <p:cNvSpPr/>
          <p:nvPr/>
        </p:nvSpPr>
        <p:spPr>
          <a:xfrm>
            <a:off x="8105057" y="5122233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Halfvolle melk</a:t>
            </a:r>
          </a:p>
        </p:txBody>
      </p:sp>
      <p:sp>
        <p:nvSpPr>
          <p:cNvPr id="16" name="Stroomdiagram: Voorbereiding 18">
            <a:extLst>
              <a:ext uri="{FF2B5EF4-FFF2-40B4-BE49-F238E27FC236}">
                <a16:creationId xmlns:a16="http://schemas.microsoft.com/office/drawing/2014/main" id="{40DA0A1F-05AA-BBB5-2C2C-33D0812CAB10}"/>
              </a:ext>
            </a:extLst>
          </p:cNvPr>
          <p:cNvSpPr/>
          <p:nvPr/>
        </p:nvSpPr>
        <p:spPr>
          <a:xfrm>
            <a:off x="5370044" y="5081527"/>
            <a:ext cx="1333500" cy="594217"/>
          </a:xfrm>
          <a:prstGeom prst="flowChartTerminator">
            <a:avLst/>
          </a:prstGeom>
          <a:solidFill>
            <a:srgbClr val="EFB3D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100% notenpasta</a:t>
            </a:r>
          </a:p>
        </p:txBody>
      </p:sp>
      <p:sp>
        <p:nvSpPr>
          <p:cNvPr id="20" name="Stroomdiagram: Voorbereiding 18">
            <a:extLst>
              <a:ext uri="{FF2B5EF4-FFF2-40B4-BE49-F238E27FC236}">
                <a16:creationId xmlns:a16="http://schemas.microsoft.com/office/drawing/2014/main" id="{F47858E8-E731-E639-3FC0-272AEBA230D2}"/>
              </a:ext>
            </a:extLst>
          </p:cNvPr>
          <p:cNvSpPr/>
          <p:nvPr/>
        </p:nvSpPr>
        <p:spPr>
          <a:xfrm>
            <a:off x="2720101" y="3041177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Bruin brood</a:t>
            </a:r>
          </a:p>
        </p:txBody>
      </p:sp>
      <p:sp>
        <p:nvSpPr>
          <p:cNvPr id="21" name="Stroomdiagram: Voorbereiding 18">
            <a:extLst>
              <a:ext uri="{FF2B5EF4-FFF2-40B4-BE49-F238E27FC236}">
                <a16:creationId xmlns:a16="http://schemas.microsoft.com/office/drawing/2014/main" id="{0E7E4E3D-06C2-22E5-09A7-D3B5226DEAA8}"/>
              </a:ext>
            </a:extLst>
          </p:cNvPr>
          <p:cNvSpPr/>
          <p:nvPr/>
        </p:nvSpPr>
        <p:spPr>
          <a:xfrm>
            <a:off x="2720101" y="3782464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brood</a:t>
            </a:r>
          </a:p>
        </p:txBody>
      </p:sp>
      <p:sp>
        <p:nvSpPr>
          <p:cNvPr id="22" name="Stroomdiagram: Voorbereiding 18">
            <a:extLst>
              <a:ext uri="{FF2B5EF4-FFF2-40B4-BE49-F238E27FC236}">
                <a16:creationId xmlns:a16="http://schemas.microsoft.com/office/drawing/2014/main" id="{007248B2-B68E-8B51-318F-39EB15C12571}"/>
              </a:ext>
            </a:extLst>
          </p:cNvPr>
          <p:cNvSpPr/>
          <p:nvPr/>
        </p:nvSpPr>
        <p:spPr>
          <a:xfrm>
            <a:off x="1386597" y="3430189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Volkoren knackebrod</a:t>
            </a:r>
          </a:p>
        </p:txBody>
      </p:sp>
      <p:sp>
        <p:nvSpPr>
          <p:cNvPr id="23" name="Stroomdiagram: Voorbereiding 18">
            <a:extLst>
              <a:ext uri="{FF2B5EF4-FFF2-40B4-BE49-F238E27FC236}">
                <a16:creationId xmlns:a16="http://schemas.microsoft.com/office/drawing/2014/main" id="{3C710CA1-AE7D-5CE4-E8C0-39DD7B959E43}"/>
              </a:ext>
            </a:extLst>
          </p:cNvPr>
          <p:cNvSpPr/>
          <p:nvPr/>
        </p:nvSpPr>
        <p:spPr>
          <a:xfrm>
            <a:off x="1392994" y="4171485"/>
            <a:ext cx="1333500" cy="594217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Muesli noten</a:t>
            </a:r>
          </a:p>
        </p:txBody>
      </p:sp>
      <p:sp>
        <p:nvSpPr>
          <p:cNvPr id="26" name="Stroomdiagram: Voorbereiding 18">
            <a:extLst>
              <a:ext uri="{FF2B5EF4-FFF2-40B4-BE49-F238E27FC236}">
                <a16:creationId xmlns:a16="http://schemas.microsoft.com/office/drawing/2014/main" id="{63793049-D601-2FC3-D744-6471F84AF255}"/>
              </a:ext>
            </a:extLst>
          </p:cNvPr>
          <p:cNvSpPr/>
          <p:nvPr/>
        </p:nvSpPr>
        <p:spPr>
          <a:xfrm>
            <a:off x="1490924" y="5278454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Magere paté</a:t>
            </a:r>
          </a:p>
        </p:txBody>
      </p:sp>
      <p:sp>
        <p:nvSpPr>
          <p:cNvPr id="27" name="Stroomdiagram: Voorbereiding 18">
            <a:extLst>
              <a:ext uri="{FF2B5EF4-FFF2-40B4-BE49-F238E27FC236}">
                <a16:creationId xmlns:a16="http://schemas.microsoft.com/office/drawing/2014/main" id="{5059DA11-1AE0-CEBD-F4F7-ED08CB220887}"/>
              </a:ext>
            </a:extLst>
          </p:cNvPr>
          <p:cNvSpPr/>
          <p:nvPr/>
        </p:nvSpPr>
        <p:spPr>
          <a:xfrm>
            <a:off x="1511572" y="6015817"/>
            <a:ext cx="1333500" cy="594217"/>
          </a:xfrm>
          <a:prstGeom prst="flowChartTerminator">
            <a:avLst/>
          </a:prstGeom>
          <a:solidFill>
            <a:srgbClr val="FF979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ptos" panose="020B0004020202020204" pitchFamily="34" charset="0"/>
              </a:rPr>
              <a:t>Kalkoenfilet</a:t>
            </a:r>
          </a:p>
        </p:txBody>
      </p:sp>
      <p:sp>
        <p:nvSpPr>
          <p:cNvPr id="28" name="Stroomdiagram: Voorbereiding 18">
            <a:extLst>
              <a:ext uri="{FF2B5EF4-FFF2-40B4-BE49-F238E27FC236}">
                <a16:creationId xmlns:a16="http://schemas.microsoft.com/office/drawing/2014/main" id="{3C76BB88-E955-301F-E8B0-021F59CE9560}"/>
              </a:ext>
            </a:extLst>
          </p:cNvPr>
          <p:cNvSpPr/>
          <p:nvPr/>
        </p:nvSpPr>
        <p:spPr>
          <a:xfrm>
            <a:off x="2839626" y="5675744"/>
            <a:ext cx="1333500" cy="594217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Proefproduct</a:t>
            </a:r>
          </a:p>
        </p:txBody>
      </p:sp>
      <p:pic>
        <p:nvPicPr>
          <p:cNvPr id="24" name="Afbeelding 23" descr="Afbeelding met tekst, Lettertype, logo, schermopname&#10;&#10;Door AI gegenereerde inhoud is mogelijk onjuist.">
            <a:extLst>
              <a:ext uri="{FF2B5EF4-FFF2-40B4-BE49-F238E27FC236}">
                <a16:creationId xmlns:a16="http://schemas.microsoft.com/office/drawing/2014/main" id="{0B0B10D4-A23A-76B0-53C9-21CBE077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24" y="5903009"/>
            <a:ext cx="1307376" cy="1031460"/>
          </a:xfrm>
          <a:prstGeom prst="rect">
            <a:avLst/>
          </a:prstGeom>
        </p:spPr>
      </p:pic>
      <p:sp>
        <p:nvSpPr>
          <p:cNvPr id="2" name="Stroomdiagram: Voorbereiding 18">
            <a:extLst>
              <a:ext uri="{FF2B5EF4-FFF2-40B4-BE49-F238E27FC236}">
                <a16:creationId xmlns:a16="http://schemas.microsoft.com/office/drawing/2014/main" id="{D04DC9E8-316A-8053-20D1-DDA9B763AA2B}"/>
              </a:ext>
            </a:extLst>
          </p:cNvPr>
          <p:cNvSpPr/>
          <p:nvPr/>
        </p:nvSpPr>
        <p:spPr>
          <a:xfrm>
            <a:off x="1511572" y="956868"/>
            <a:ext cx="1333500" cy="594217"/>
          </a:xfrm>
          <a:prstGeom prst="flowChartTerminator">
            <a:avLst/>
          </a:prstGeom>
          <a:solidFill>
            <a:srgbClr val="DEEF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Spa touch bruisend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4E0417D-BB3E-6ACB-BBE8-ED07809A592E}"/>
              </a:ext>
            </a:extLst>
          </p:cNvPr>
          <p:cNvSpPr txBox="1"/>
          <p:nvPr/>
        </p:nvSpPr>
        <p:spPr>
          <a:xfrm>
            <a:off x="3127880" y="6645606"/>
            <a:ext cx="5936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i="1" dirty="0"/>
              <a:t>* Halal- en allergieproducten zijn niet meegenomen in deze cyclus vanwege wisselend aanbod.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9427358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223</Words>
  <Application>Microsoft Office PowerPoint</Application>
  <PresentationFormat>Breedbeeld</PresentationFormat>
  <Paragraphs>84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Moonen, Anouk</dc:creator>
  <cp:lastModifiedBy>Diana Vaessen-Dautzenberg</cp:lastModifiedBy>
  <cp:revision>3</cp:revision>
  <dcterms:created xsi:type="dcterms:W3CDTF">2025-08-05T13:37:10Z</dcterms:created>
  <dcterms:modified xsi:type="dcterms:W3CDTF">2025-08-11T09:28:43Z</dcterms:modified>
</cp:coreProperties>
</file>