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8" r:id="rId4"/>
    <p:sldId id="26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4556" autoAdjust="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C88D1-24D7-230D-6F34-AD895DA78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EDEEDB-7F69-79EC-FDDF-844716037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162DEB-C167-0EC5-5899-D743D5EA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1EC31F-38F2-B30F-A225-A57318AF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BB0107-C7FB-8BCC-3418-E0FED8A5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66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33BF4-02B4-3228-8737-9942B01C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71AD9B-BF21-0690-467C-21C2BB18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A76DFA-E671-8FE0-CE44-F41CAAC1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EEB3A9-CF85-A6E6-5E71-D11A2A3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84626-E38F-E02F-0026-AB5E3DF9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75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3733EC6-711D-DA29-FA7C-8908C784B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4CB076-1D46-B75A-F205-442636D50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508C6B-9796-9622-6746-FAF2D7F5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6BC8F-5C53-4929-A596-689F2E72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B077F0-293F-1986-AF94-162D2F79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12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9571B-1327-8434-BD13-C8571B57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9A0A4B-B1CD-A8D0-D601-210EF07E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E50630-FEC3-A34F-37A9-7B09F0D3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77493F-FE4E-4EE2-F59C-B5AF1D24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13F61A-C68B-0ECB-F676-371B50DF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1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0FF8D-F709-DE82-577A-F309A08B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E03E24-5E8A-9ACF-1725-9AACF1C94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50599E-3A68-E414-4C7F-334CBC87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136DE7-C24B-7FC2-D72F-F3A21ECA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770695-E48A-B5F5-D5F8-2806777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85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A9473-54A6-81FC-4C1F-6B713220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B6FDEF-8AA7-211E-5B58-1140E83AB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12FD0D-C824-BEFB-E5D6-2487DAC01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66B3D4-4F64-48C6-FBD6-72FD1939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3B93EF-E981-83F0-B69A-64565731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97CEED-BF25-5083-116D-368EA3D6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76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14156-AF01-5ADC-C659-9FD83F83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32134B-E22C-46C5-A2A6-48871544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C9E662-7B5A-D34B-53C7-4BDFD74A4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922E02-284A-6C7A-F083-4E2EEAA33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2E4F25-E183-EDCF-D08A-367A0854B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F50307-67FA-6EA9-70B4-824E5808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221291-5A61-7681-A22C-42270BC4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4B2300D-9DA5-107A-CF28-D0E3771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7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3198B-87D7-C91A-1AB6-3AE4CCB9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ED17AC-555A-7B17-C245-A4D80321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1EEF07-411C-F052-D1C1-FAD3EA67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5BB4B9-9C20-D796-A578-6CA08E1E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68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1C5333-6989-A72C-CC9E-E8C187DF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4F7B26-FC96-5ACD-C736-2DDAF9BD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55804F-D32D-BD3D-B8E0-41275C5C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4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A42E3-E7E9-10AD-4199-1946E178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F351C5-AAFD-F83C-6377-E38E23D5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57D55E-A1BB-30C2-CF06-A15366104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C2E227-717A-69F1-7B51-2F01FA7A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4BC0F9-39A8-C52B-8037-3BDECAC8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C46EFE-D83D-244D-1E90-31700285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8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696AB-24B2-5BC6-0D3B-18222EC3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E36BCD-2FBF-2C06-6B60-968D11AB9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B621E9-9744-7371-E164-FC52D02A5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22B0E9-5EDA-5FAD-0D90-C25B4A6A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0F4F49-24F4-4794-E94C-CBBBA1D5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CB8B00-1EDD-08FC-80CC-7F4F49A3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19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B6620B-2D9E-5FDD-7A88-A3D6C743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F9CD94-07C5-428B-0644-ABF8E0DA7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868ED7-BC2D-8E34-D87C-D65ABE849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2CBC2-80BF-4DE4-8697-332BF71E1339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79093-90E4-EEF3-4062-153113DB6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BB689A-18D6-95B1-CF74-3D0C2F092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00DAF-B0F4-44F6-8189-3AD30FBADC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1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03680" y="220971"/>
            <a:ext cx="198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Maandag - cyclus C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notenpasta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98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Cervelaat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490924" y="6031355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Kipfilet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FA920901-219D-6F5C-2CFE-822D79E07D6C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8E009C6-951D-20A3-2797-32319C1907CF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46716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48567" y="220971"/>
            <a:ext cx="189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Dinsdag - cyclus C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Magere kwark appel/kaneel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288E9033-6A68-3DD3-7B72-2745DD3DB20C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of bruine bollen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Magere paté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506125" y="6007575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Fruitspread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334AC44-1C82-C25B-85FB-F0CC88F14D9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308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B618-DBF3-FE51-C41B-9EB30930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6FB9BE4F-74E1-892F-ED31-B289A6D2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BAE0155-1FD9-4DAD-A709-3C468328EF04}"/>
              </a:ext>
            </a:extLst>
          </p:cNvPr>
          <p:cNvSpPr txBox="1"/>
          <p:nvPr/>
        </p:nvSpPr>
        <p:spPr>
          <a:xfrm>
            <a:off x="5016672" y="220971"/>
            <a:ext cx="2158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Donderdag - cyclus C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CAABC192-C308-F754-35F3-26A95E86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6AAABC43-ED9D-4CCF-5E3E-B7341BEA5BD2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DAC020BF-1F0D-C77A-4301-B0947ACB70DE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21B43839-ACC2-6D62-0EBC-BB5E0A7F1C33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AB890288-7BFD-A8FB-8A42-03A9E71F8075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CC7E2193-5EFE-003A-01A3-7EBBC73F9D3B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F8CD8F8E-231B-7CDA-D841-CBCEA60CC77A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 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61ADED4-8450-5FB4-4770-C7D76BA471A4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Zuivelspread light bieslook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3A08EAF9-F0A1-3A43-7D0D-735D50E1883E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68C64E7C-324A-7D79-B165-9C68DB639940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6FB167E3-156C-FEB7-2BA3-36B7A68D50D4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D14A2405-233C-F651-A77A-B032FE936151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18" name="Stroomdiagram: Voorbereiding 18">
            <a:extLst>
              <a:ext uri="{FF2B5EF4-FFF2-40B4-BE49-F238E27FC236}">
                <a16:creationId xmlns:a16="http://schemas.microsoft.com/office/drawing/2014/main" id="{D29394B0-02FA-B0C3-8205-BC27565C7129}"/>
              </a:ext>
            </a:extLst>
          </p:cNvPr>
          <p:cNvSpPr/>
          <p:nvPr/>
        </p:nvSpPr>
        <p:spPr>
          <a:xfrm>
            <a:off x="9492122" y="474938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Tonijn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C7FE65F1-61C3-9319-D2F0-ACB795BDB110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84016322-1FAE-4848-2B92-7074EA465C97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25875F12-B0DB-7AB6-BA17-F6E3B5958506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wrap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613260FC-763E-5159-FC6E-A0F9AED24A10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FE317968-C791-9539-7E2F-9B98B8B17983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Kalkoenfilet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8175146D-E469-F752-C744-0FDB9B0C2561}"/>
              </a:ext>
            </a:extLst>
          </p:cNvPr>
          <p:cNvSpPr/>
          <p:nvPr/>
        </p:nvSpPr>
        <p:spPr>
          <a:xfrm>
            <a:off x="1516379" y="6020830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Komkommer-salade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0601D72D-616F-A169-A7AF-19B26391A03F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E01DAACA-5593-335B-BA4B-9A89E29B9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8BA4E15-B9B2-7E96-2B6E-9870D929671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2886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FA6E-E64C-BD59-6B52-89D8D491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2B4D063D-5C4A-98FB-8FF5-41F4964E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2B89D132-7935-0F7F-B478-7B6160C113FF}"/>
              </a:ext>
            </a:extLst>
          </p:cNvPr>
          <p:cNvSpPr txBox="1"/>
          <p:nvPr/>
        </p:nvSpPr>
        <p:spPr>
          <a:xfrm>
            <a:off x="5206787" y="220971"/>
            <a:ext cx="1778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Vrijdag - cyclus C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8D1FAE2A-9A98-5942-FDE6-5E019221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A8F04296-5F5E-3319-0787-231AC1C39015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7F37B9FE-2705-1868-7BC2-E56FEB3DF4D1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1DD51483-0E73-87FF-4A5A-66A91FD58A0D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16AF83FB-E807-8167-A5C7-9B8FAD005183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34B789E0-4FB1-F57B-96FC-8C2E265D65C6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06A63293-266F-BB61-3A15-7C58A4D3707B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BDC42252-39B3-FEB4-C8E3-8BDD0E26F758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Mozzarella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2492FB79-C931-1DC9-5528-4DE024641CAF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8E6C378D-0AB3-4A0E-5080-4CB03231283A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40DA0A1F-05AA-BBB5-2C2C-33D0812CAB10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pindakaas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F47858E8-E731-E639-3FC0-272AEBA230D2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0E7E4E3D-06C2-22E5-09A7-D3B5226DEAA8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007248B2-B68E-8B51-318F-39EB15C12571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3C710CA1-AE7D-5CE4-E8C0-39DD7B959E43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63793049-D601-2FC3-D744-6471F84AF255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 grillworst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5059DA11-1AE0-CEBD-F4F7-ED08CB220887}"/>
              </a:ext>
            </a:extLst>
          </p:cNvPr>
          <p:cNvSpPr/>
          <p:nvPr/>
        </p:nvSpPr>
        <p:spPr>
          <a:xfrm>
            <a:off x="1511572" y="6026318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Ham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3C76BB88-E955-301F-E8B0-021F59CE9560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0B0B10D4-A23A-76B0-53C9-21CBE077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D04DC9E8-316A-8053-20D1-DDA9B763AA2B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4E0417D-BB3E-6ACB-BBE8-ED07809A592E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9427358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Breedbeeld</PresentationFormat>
  <Paragraphs>85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Moonen, Anouk</dc:creator>
  <cp:lastModifiedBy>Diana Vaessen-Dautzenberg</cp:lastModifiedBy>
  <cp:revision>3</cp:revision>
  <dcterms:created xsi:type="dcterms:W3CDTF">2025-08-05T13:50:51Z</dcterms:created>
  <dcterms:modified xsi:type="dcterms:W3CDTF">2025-08-11T09:29:26Z</dcterms:modified>
</cp:coreProperties>
</file>