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8" r:id="rId4"/>
    <p:sldId id="26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0" autoAdjust="0"/>
    <p:restoredTop sz="94675" autoAdjust="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3CC46-0896-86E0-CC71-E86505846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B10783-323C-F415-317E-F5985E64D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367C7A-050B-D3E0-60EB-84EF137E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10A1CB-DC5F-C823-0BFE-973A044A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23DA56-5253-0F37-F112-DE4CD7A2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4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2DD65-70EF-D223-5639-1FABF0EC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F9E355-39CE-7671-EE82-B6E3514FD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F41104-8840-4276-A2AC-7589C7AC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9F3CBC-82C6-0950-24FA-59A60F7D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267C45-BEAB-AA20-AAAC-0CF5B781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23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42123A2-E1F6-0D86-70D1-59083C313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B97905-CBEB-AFB2-21DF-90E9DB91A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C5395A-F805-5937-CB37-8D4DDA31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BC7386-C28F-63D4-600D-00802035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27D4A8-D4AB-E6B4-06BC-4949C9BF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010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CE84F-F69E-1EB6-A07A-05454EC7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28567B-6B8A-3FC5-81A6-37FF7B30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097942-4778-CA25-BF5A-7750822A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AD4352-17BA-ADA2-C600-64FD15FC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A88AB-DE7E-E27A-FA3B-F746CC05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950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9D683-0A96-FC2C-0797-39FBB29F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48E555-0B14-0EA2-BE5A-2E06C9F0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9B97ED-5EA9-8A98-81A5-95608EB2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2585CA-7374-4073-70F8-CFCDEC52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AEBF40-2A4B-9103-F2CA-9FDCA56D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62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9E5AC-E00D-7024-AB2A-D51B8ECA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548C00-F213-4579-5561-0906300FC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834044-32E9-CA32-71A4-3B894F036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674829-810D-F918-F7A7-4A812C10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2613C2-5CD8-863B-4A04-3121FE5B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F85EDF-6DF0-17E4-67F3-A30CE39D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2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F1AC2-488D-463B-17F4-DE3921F5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B97C4B-7759-FA43-7696-CA0F1050C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8C72D0-C30E-8365-1841-BD7216C1A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F11537-71DF-E91C-F991-0050CA4D3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181974-40BF-3969-120E-955FB236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BED3D2D-B7D6-355B-D747-BC8CF95C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B9866A-ACD3-D8FC-BDB0-557F1E94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B03642-9DC0-3D32-9B83-C090698C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11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4E608-E47E-5BB7-C0F6-9A66A847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B945A0-BA99-EEAD-BBE7-B755C82C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778069-69C7-7650-1169-6701CE00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D3CCFE-589D-4446-AF72-95D8A475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73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0E7964-A847-0813-F008-6C7B67DA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4F1B8D-46EC-1F3B-516F-807F23EA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E6E7C7-A0C5-2F39-465F-71475E0D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810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5C71C-294E-414D-0B45-4382EDC6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B353F4-DF4F-3F35-50E3-A700230B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E16446-772B-CE8C-756D-A35704C39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2CA6DF-5C7B-35C0-4560-368D43E7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D3FAF6-4837-1F63-C086-31BCD71A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295396-0481-D8BF-01DB-FEA48093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01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93493-E11B-A5C2-A7EB-4CC13AAC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B9D582-A7AF-774D-8A02-64CB2D33A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098F4B-5B7B-8229-AF40-B58ECEC2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1ACE2E-6A93-E49A-B906-CDB4548B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42A086-7041-CC0C-D210-4BA3FFA4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912B31-37D5-AABB-1AB1-A564EC86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34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F97D24-9D22-E1CA-5BC9-71C0602E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E21803-1C36-DC81-3A8D-E01037C2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8F11E3-3BFA-F7AF-C059-532F755D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93F81-0E07-405A-AB6D-C98618DA39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3BE7EF-E64D-D171-46CD-AEB927E9F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BB863B-BA81-4736-6035-9CA13C757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3D976D-3E74-4C7B-B4EE-0D5149D6C9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59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31F1-2694-CCF4-EEB2-05BFF5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73B1C150-65FB-5B27-090D-324232C1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A30118F9-4934-0E2D-C046-E5346B0816E1}"/>
              </a:ext>
            </a:extLst>
          </p:cNvPr>
          <p:cNvSpPr txBox="1"/>
          <p:nvPr/>
        </p:nvSpPr>
        <p:spPr>
          <a:xfrm>
            <a:off x="5112497" y="220971"/>
            <a:ext cx="196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Maandag - cyclus A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E7875824-D1C2-D2DD-349D-30714B1B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810DA6DE-69E0-01E3-7505-09736972751C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FAF2659D-E0F8-1C71-C7B5-BBA5FDBC5783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317A3418-FD11-0440-F6BA-D247876D6EA0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C86B52AD-E10C-D53E-86B9-B91D15188F7D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D037B3ED-E5CE-C59A-7A89-2CD5A6245E10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72C09BDF-4802-A34A-F782-F52D3328FDE7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Jonge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C81EF8E-192D-4893-062A-715AAD829BCD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Mozzarella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8E8ECE12-C6C7-C867-F4E3-52765EFB7C94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F21464EA-2B9F-C539-0DB4-29BE109BC60D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E0855723-23E7-7A85-E6EE-EC0450F872D3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100% notenpasta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459BF5BF-A1AC-B5F9-6E51-053DB0EBEEBE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FD927263-AD55-37E9-5034-95D22567AEAD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4138DE9C-B298-CD2A-F7DD-A4EC13304289}"/>
              </a:ext>
            </a:extLst>
          </p:cNvPr>
          <p:cNvSpPr/>
          <p:nvPr/>
        </p:nvSpPr>
        <p:spPr>
          <a:xfrm>
            <a:off x="1386597" y="3430198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knackebrod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C7578760-4209-3A09-2EBA-26F2989EB6CF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Muesli noten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7D7AF214-90AC-A8EF-BAA3-6AF3585E07E8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Cervelaat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6BDF348A-198E-45DC-F3E2-3CB29492475A}"/>
              </a:ext>
            </a:extLst>
          </p:cNvPr>
          <p:cNvSpPr/>
          <p:nvPr/>
        </p:nvSpPr>
        <p:spPr>
          <a:xfrm>
            <a:off x="1490924" y="6031355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Kipfilet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F7CF1891-C19F-D68F-D6EE-649F820C7815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DA7725A5-A3B7-BD15-5751-3C59125C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2" name="Stroomdiagram: Voorbereiding 18">
            <a:extLst>
              <a:ext uri="{FF2B5EF4-FFF2-40B4-BE49-F238E27FC236}">
                <a16:creationId xmlns:a16="http://schemas.microsoft.com/office/drawing/2014/main" id="{FA920901-219D-6F5C-2CFE-822D79E07D6C}"/>
              </a:ext>
            </a:extLst>
          </p:cNvPr>
          <p:cNvSpPr/>
          <p:nvPr/>
        </p:nvSpPr>
        <p:spPr>
          <a:xfrm>
            <a:off x="1511572" y="956868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Spa touch bruisend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8E009C6-951D-20A3-2797-32319C1907CF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46716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31F1-2694-CCF4-EEB2-05BFF5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73B1C150-65FB-5B27-090D-324232C1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A30118F9-4934-0E2D-C046-E5346B0816E1}"/>
              </a:ext>
            </a:extLst>
          </p:cNvPr>
          <p:cNvSpPr txBox="1"/>
          <p:nvPr/>
        </p:nvSpPr>
        <p:spPr>
          <a:xfrm>
            <a:off x="5157384" y="220971"/>
            <a:ext cx="1877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Dinsdag - cyclus A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E7875824-D1C2-D2DD-349D-30714B1B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810DA6DE-69E0-01E3-7505-09736972751C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FAF2659D-E0F8-1C71-C7B5-BBA5FDBC5783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317A3418-FD11-0440-F6BA-D247876D6EA0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C86B52AD-E10C-D53E-86B9-B91D15188F7D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D037B3ED-E5CE-C59A-7A89-2CD5A6245E10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72C09BDF-4802-A34A-F782-F52D3328FDE7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Belegen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C81EF8E-192D-4893-062A-715AAD829BCD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Smeerkaas 20+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8E8ECE12-C6C7-C867-F4E3-52765EFB7C94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Magere kwark appel/kaneel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F21464EA-2B9F-C539-0DB4-29BE109BC60D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E0855723-23E7-7A85-E6EE-EC0450F872D3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Optimel</a:t>
            </a:r>
          </a:p>
        </p:txBody>
      </p:sp>
      <p:sp>
        <p:nvSpPr>
          <p:cNvPr id="17" name="Stroomdiagram: Voorbereiding 18">
            <a:extLst>
              <a:ext uri="{FF2B5EF4-FFF2-40B4-BE49-F238E27FC236}">
                <a16:creationId xmlns:a16="http://schemas.microsoft.com/office/drawing/2014/main" id="{288E9033-6A68-3DD3-7B72-2745DD3DB20C}"/>
              </a:ext>
            </a:extLst>
          </p:cNvPr>
          <p:cNvSpPr/>
          <p:nvPr/>
        </p:nvSpPr>
        <p:spPr>
          <a:xfrm>
            <a:off x="5370044" y="5824524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Ei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459BF5BF-A1AC-B5F9-6E51-053DB0EBEEBE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FD927263-AD55-37E9-5034-95D22567AEAD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4138DE9C-B298-CD2A-F7DD-A4EC13304289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of bruine bollen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C7578760-4209-3A09-2EBA-26F2989EB6CF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Muesli noten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7D7AF214-90AC-A8EF-BAA3-6AF3585E07E8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Ham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6BDF348A-198E-45DC-F3E2-3CB29492475A}"/>
              </a:ext>
            </a:extLst>
          </p:cNvPr>
          <p:cNvSpPr/>
          <p:nvPr/>
        </p:nvSpPr>
        <p:spPr>
          <a:xfrm>
            <a:off x="1506125" y="6007575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Fruitspread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F7CF1891-C19F-D68F-D6EE-649F820C7815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DA7725A5-A3B7-BD15-5751-3C59125C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334AC44-1C82-C25B-85FB-F0CC88F14D95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23085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B618-DBF3-FE51-C41B-9EB30930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6FB9BE4F-74E1-892F-ED31-B289A6D2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6BAE0155-1FD9-4DAD-A709-3C468328EF04}"/>
              </a:ext>
            </a:extLst>
          </p:cNvPr>
          <p:cNvSpPr txBox="1"/>
          <p:nvPr/>
        </p:nvSpPr>
        <p:spPr>
          <a:xfrm>
            <a:off x="5025489" y="220971"/>
            <a:ext cx="2141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Donderdag - cyclus A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CAABC192-C308-F754-35F3-26A95E86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6AAABC43-ED9D-4CCF-5E3E-B7341BEA5BD2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DAC020BF-1F0D-C77A-4301-B0947ACB70DE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21B43839-ACC2-6D62-0EBC-BB5E0A7F1C33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AB890288-7BFD-A8FB-8A42-03A9E71F8075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CC7E2193-5EFE-003A-01A3-7EBBC73F9D3B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F8CD8F8E-231B-7CDA-D841-CBCEA60CC77A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 belegen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61ADED4-8450-5FB4-4770-C7D76BA471A4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Zuivelspread light bieslook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3A08EAF9-F0A1-3A43-7D0D-735D50E1883E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68C64E7C-324A-7D79-B165-9C68DB639940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6FB167E3-156C-FEB7-2BA3-36B7A68D50D4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Optimel</a:t>
            </a:r>
          </a:p>
        </p:txBody>
      </p:sp>
      <p:sp>
        <p:nvSpPr>
          <p:cNvPr id="17" name="Stroomdiagram: Voorbereiding 18">
            <a:extLst>
              <a:ext uri="{FF2B5EF4-FFF2-40B4-BE49-F238E27FC236}">
                <a16:creationId xmlns:a16="http://schemas.microsoft.com/office/drawing/2014/main" id="{D14A2405-233C-F651-A77A-B032FE936151}"/>
              </a:ext>
            </a:extLst>
          </p:cNvPr>
          <p:cNvSpPr/>
          <p:nvPr/>
        </p:nvSpPr>
        <p:spPr>
          <a:xfrm>
            <a:off x="5370044" y="5824524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Ei</a:t>
            </a:r>
          </a:p>
        </p:txBody>
      </p:sp>
      <p:sp>
        <p:nvSpPr>
          <p:cNvPr id="18" name="Stroomdiagram: Voorbereiding 18">
            <a:extLst>
              <a:ext uri="{FF2B5EF4-FFF2-40B4-BE49-F238E27FC236}">
                <a16:creationId xmlns:a16="http://schemas.microsoft.com/office/drawing/2014/main" id="{D29394B0-02FA-B0C3-8205-BC27565C7129}"/>
              </a:ext>
            </a:extLst>
          </p:cNvPr>
          <p:cNvSpPr/>
          <p:nvPr/>
        </p:nvSpPr>
        <p:spPr>
          <a:xfrm>
            <a:off x="9492122" y="474938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Tonijn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C7FE65F1-61C3-9319-D2F0-ACB795BDB110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84016322-1FAE-4848-2B92-7074EA465C97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25875F12-B0DB-7AB6-BA17-F6E3B5958506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wrap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613260FC-763E-5159-FC6E-A0F9AED24A10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Muesli noten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FE317968-C791-9539-7E2F-9B98B8B17983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Kalkoenfilet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8175146D-E469-F752-C744-0FDB9B0C2561}"/>
              </a:ext>
            </a:extLst>
          </p:cNvPr>
          <p:cNvSpPr/>
          <p:nvPr/>
        </p:nvSpPr>
        <p:spPr>
          <a:xfrm>
            <a:off x="1516379" y="6020830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Farmersalade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0601D72D-616F-A169-A7AF-19B26391A03F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E01DAACA-5593-335B-BA4B-9A89E29B9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8BA4E15-B9B2-7E96-2B6E-9870D9296715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28860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FA6E-E64C-BD59-6B52-89D8D491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2B4D063D-5C4A-98FB-8FF5-41F4964E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2B89D132-7935-0F7F-B478-7B6160C113FF}"/>
              </a:ext>
            </a:extLst>
          </p:cNvPr>
          <p:cNvSpPr txBox="1"/>
          <p:nvPr/>
        </p:nvSpPr>
        <p:spPr>
          <a:xfrm>
            <a:off x="5215604" y="220971"/>
            <a:ext cx="176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Vrijdag - cyclus A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8D1FAE2A-9A98-5942-FDE6-5E019221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A8F04296-5F5E-3319-0787-231AC1C39015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7F37B9FE-2705-1868-7BC2-E56FEB3DF4D1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1DD51483-0E73-87FF-4A5A-66A91FD58A0D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16AF83FB-E807-8167-A5C7-9B8FAD005183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34B789E0-4FB1-F57B-96FC-8C2E265D65C6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06A63293-266F-BB61-3A15-7C58A4D3707B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Jonge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BDC42252-39B3-FEB4-C8E3-8BDD0E26F758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Smeerkaas 20+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2492FB79-C931-1DC9-5528-4DE024641CAF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8E6C378D-0AB3-4A0E-5080-4CB03231283A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40DA0A1F-05AA-BBB5-2C2C-33D0812CAB10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100% pindakaas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F47858E8-E731-E639-3FC0-272AEBA230D2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0E7E4E3D-06C2-22E5-09A7-D3B5226DEAA8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007248B2-B68E-8B51-318F-39EB15C12571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knackebrod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3C710CA1-AE7D-5CE4-E8C0-39DD7B959E43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Muesli noten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63793049-D601-2FC3-D744-6471F84AF255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Kip grillworst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5059DA11-1AE0-CEBD-F4F7-ED08CB220887}"/>
              </a:ext>
            </a:extLst>
          </p:cNvPr>
          <p:cNvSpPr/>
          <p:nvPr/>
        </p:nvSpPr>
        <p:spPr>
          <a:xfrm>
            <a:off x="1511572" y="6026318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Magere paté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3C76BB88-E955-301F-E8B0-021F59CE9560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0B0B10D4-A23A-76B0-53C9-21CBE077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2" name="Stroomdiagram: Voorbereiding 18">
            <a:extLst>
              <a:ext uri="{FF2B5EF4-FFF2-40B4-BE49-F238E27FC236}">
                <a16:creationId xmlns:a16="http://schemas.microsoft.com/office/drawing/2014/main" id="{D04DC9E8-316A-8053-20D1-DDA9B763AA2B}"/>
              </a:ext>
            </a:extLst>
          </p:cNvPr>
          <p:cNvSpPr/>
          <p:nvPr/>
        </p:nvSpPr>
        <p:spPr>
          <a:xfrm>
            <a:off x="1511572" y="956868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Spa touch bruisend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4E0417D-BB3E-6ACB-BBE8-ED07809A592E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9427358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227</Words>
  <Application>Microsoft Office PowerPoint</Application>
  <PresentationFormat>Breedbeeld</PresentationFormat>
  <Paragraphs>85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Moonen, Anouk</dc:creator>
  <cp:lastModifiedBy>Diana Vaessen-Dautzenberg</cp:lastModifiedBy>
  <cp:revision>3</cp:revision>
  <dcterms:created xsi:type="dcterms:W3CDTF">2025-08-05T13:03:11Z</dcterms:created>
  <dcterms:modified xsi:type="dcterms:W3CDTF">2025-08-11T09:27:53Z</dcterms:modified>
</cp:coreProperties>
</file>